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0" r:id="rId5"/>
    <p:sldId id="259" r:id="rId6"/>
    <p:sldId id="258" r:id="rId7"/>
    <p:sldId id="257" r:id="rId8"/>
    <p:sldId id="265" r:id="rId9"/>
    <p:sldId id="264" r:id="rId10"/>
    <p:sldId id="263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D68270-52ED-4F54-92F9-F5BDC534548B}" type="datetimeFigureOut">
              <a:rPr lang="ru-RU" smtClean="0"/>
              <a:pPr/>
              <a:t>23.03.2020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50F829-C217-4E51-8663-8549ACBC566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42910" y="135729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Мастер-класс по войлоку</a:t>
            </a:r>
            <a:endParaRPr lang="ru-RU" sz="54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643570" y="5214950"/>
            <a:ext cx="2828900" cy="68103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Эльдерова</a:t>
            </a:r>
            <a:r>
              <a:rPr lang="ru-RU" dirty="0" smtClean="0">
                <a:solidFill>
                  <a:schemeClr val="tx1"/>
                </a:solidFill>
              </a:rPr>
              <a:t> М.З.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898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Смываем в холодной воде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11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5961" y="1935163"/>
            <a:ext cx="3292078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84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Плоский войлок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11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500175"/>
            <a:ext cx="5852583" cy="45005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Готовая продукция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11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898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Готовая продукция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11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643050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8581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Смачивание шерсти теплой водой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IMG-c73cca0da13fd36c01ebc61727a59cb0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214423"/>
            <a:ext cx="6929486" cy="51101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Удаляем излишки воды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 помощью тряпок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IMG-6ab720bb35e61532950f8e135e2aa8f8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Мылим хозяйственным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мылом заготовку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-b9eca0dece282fb6011abdb3cc217a0e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857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Приступили к сваливанию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-6d7cbcc16bc5ef61289895e4db4a51a2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184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Растираем заготовку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-6f11e0d7be27797c6d757380f4815c2c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Применяем скалку и заворачиваем заготовку в полотенце, и катаем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-17ad2e36113d9a5edada6cb5e64bd2f4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Гладим скалкой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-c5edc3844491a13931082660b3202092-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1841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Смываем в теплой воде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G_11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</TotalTime>
  <Words>50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Мастер-класс по войлоку</vt:lpstr>
      <vt:lpstr>Смачивание шерсти теплой водой</vt:lpstr>
      <vt:lpstr>Удаляем излишки воды  с помощью тряпок</vt:lpstr>
      <vt:lpstr>Мылим хозяйственным  мылом заготовку</vt:lpstr>
      <vt:lpstr>Приступили к сваливанию</vt:lpstr>
      <vt:lpstr>Растираем заготовку</vt:lpstr>
      <vt:lpstr>Применяем скалку и заворачиваем заготовку в полотенце, и катаем</vt:lpstr>
      <vt:lpstr>Гладим скалкой</vt:lpstr>
      <vt:lpstr>Смываем в теплой воде</vt:lpstr>
      <vt:lpstr>Смываем в холодной воде</vt:lpstr>
      <vt:lpstr>Плоский войлок</vt:lpstr>
      <vt:lpstr>Готовая продукция</vt:lpstr>
      <vt:lpstr>Готовая продукция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войлоку</dc:title>
  <dc:creator>user</dc:creator>
  <cp:lastModifiedBy>user</cp:lastModifiedBy>
  <cp:revision>5</cp:revision>
  <dcterms:created xsi:type="dcterms:W3CDTF">2020-03-20T17:49:40Z</dcterms:created>
  <dcterms:modified xsi:type="dcterms:W3CDTF">2020-03-23T12:58:56Z</dcterms:modified>
</cp:coreProperties>
</file>