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70" r:id="rId9"/>
    <p:sldId id="271" r:id="rId10"/>
    <p:sldId id="276" r:id="rId11"/>
    <p:sldId id="269" r:id="rId12"/>
    <p:sldId id="268" r:id="rId13"/>
    <p:sldId id="275" r:id="rId14"/>
    <p:sldId id="274" r:id="rId15"/>
    <p:sldId id="273" r:id="rId16"/>
    <p:sldId id="272" r:id="rId17"/>
    <p:sldId id="267" r:id="rId18"/>
    <p:sldId id="280" r:id="rId19"/>
    <p:sldId id="279" r:id="rId20"/>
    <p:sldId id="278" r:id="rId21"/>
    <p:sldId id="277" r:id="rId22"/>
    <p:sldId id="284" r:id="rId23"/>
    <p:sldId id="283" r:id="rId24"/>
    <p:sldId id="329" r:id="rId25"/>
    <p:sldId id="330" r:id="rId26"/>
    <p:sldId id="331" r:id="rId27"/>
    <p:sldId id="332" r:id="rId28"/>
    <p:sldId id="333" r:id="rId29"/>
    <p:sldId id="334" r:id="rId30"/>
    <p:sldId id="335" r:id="rId31"/>
    <p:sldId id="290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324" r:id="rId40"/>
    <p:sldId id="307" r:id="rId41"/>
    <p:sldId id="308" r:id="rId42"/>
    <p:sldId id="306" r:id="rId43"/>
    <p:sldId id="305" r:id="rId44"/>
    <p:sldId id="304" r:id="rId45"/>
    <p:sldId id="303" r:id="rId46"/>
    <p:sldId id="302" r:id="rId47"/>
    <p:sldId id="301" r:id="rId48"/>
    <p:sldId id="327" r:id="rId49"/>
    <p:sldId id="311" r:id="rId50"/>
    <p:sldId id="310" r:id="rId51"/>
    <p:sldId id="309" r:id="rId52"/>
    <p:sldId id="316" r:id="rId53"/>
    <p:sldId id="315" r:id="rId54"/>
    <p:sldId id="314" r:id="rId55"/>
    <p:sldId id="313" r:id="rId56"/>
    <p:sldId id="321" r:id="rId57"/>
    <p:sldId id="322" r:id="rId58"/>
    <p:sldId id="323" r:id="rId59"/>
    <p:sldId id="325" r:id="rId60"/>
    <p:sldId id="326" r:id="rId61"/>
    <p:sldId id="328" r:id="rId62"/>
    <p:sldId id="317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17B9"/>
    <a:srgbClr val="009900"/>
    <a:srgbClr val="993300"/>
    <a:srgbClr val="800000"/>
    <a:srgbClr val="9672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7285-BDDB-46AC-8DD3-3F3CCBDDB66D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A8F26-AF33-47CF-B1AF-87772E034581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00247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DB871-21D9-48AE-BF59-112EC6255E9A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BC511-26CB-425A-9B20-869166679A43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559539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19B6-EBAD-4538-8761-8FC93BE09096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6C43C-9A67-4DAF-B3FF-6D8A76240495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276432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CB610-E95F-4FE4-913F-8D3B63F98508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9F18-DBED-43ED-8581-D8A6CD9C9FEC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54734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5A289-E8F6-4BAB-A522-7D37D77D0C88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DF63E-6DBA-4B16-B4F2-73DAC5B1A254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06204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40E6B-44C2-4488-8CEB-45D3C9A6DFDA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42450-0A46-4422-9BD2-D1345EB011B0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06265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2617E-F0AA-4482-BEBA-AFB6394681C8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4B00A-824D-46F8-9797-0062D257B4E2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19385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31CDB-2E8A-47FC-823F-33D4B540ECED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2B68A-AE92-431C-9A5E-AC222EBCF85D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793181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BA138-7411-47D9-AD42-55BB28CB9BAF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14F01-ECED-4D69-A6A0-EB6A5ADD8232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81458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2782C-34E1-4B1B-8891-3A27B6EF0F29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2151-4F48-4BD0-9E9F-79752D9B449D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76492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C847A-9327-49CA-A257-A2969C8FB599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AD91A-3DD3-44F8-B841-F1748092B34B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361227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21DD486-27B8-4993-A620-8C87E99CA86F}" type="datetimeFigureOut">
              <a:rPr lang="ru-RU">
                <a:solidFill>
                  <a:srgbClr val="FF6566"/>
                </a:solidFill>
              </a:rPr>
              <a:pPr>
                <a:defRPr/>
              </a:pPr>
              <a:t>16.11.2017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536C000-684E-4AFA-9A2F-247DE3F1F9E0}" type="slidenum">
              <a:rPr lang="ru-RU">
                <a:solidFill>
                  <a:srgbClr val="FF6566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FF6566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092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4D4D4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3F3F3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4D4D4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4D4D4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и рисунки\все для презентаций\фон\открытка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37"/>
            <a:ext cx="9163050" cy="687705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1" y="4221087"/>
            <a:ext cx="7272809" cy="1728193"/>
          </a:xfrm>
          <a:ln>
            <a:noFill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663300"/>
                </a:solidFill>
                <a:latin typeface="Bookman Old Style" pitchFamily="18" charset="0"/>
              </a:rPr>
              <a:t>Библиотечный урок - викторина </a:t>
            </a: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663300"/>
                </a:solidFill>
                <a:latin typeface="Bookman Old Style" pitchFamily="18" charset="0"/>
              </a:rPr>
              <a:t> по сказкам А.С. Пушкина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305800" cy="19812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993300"/>
                </a:solidFill>
                <a:latin typeface="Bookman Old Style" pitchFamily="18" charset="0"/>
              </a:rPr>
              <a:t>МБОУ «СОШ №4» г. Элисты</a:t>
            </a:r>
            <a:br>
              <a:rPr lang="ru-RU" sz="4000" b="1" dirty="0" smtClean="0">
                <a:solidFill>
                  <a:srgbClr val="993300"/>
                </a:solidFill>
                <a:latin typeface="Bookman Old Style" pitchFamily="18" charset="0"/>
              </a:rPr>
            </a:br>
            <a:r>
              <a:rPr lang="ru-RU" sz="4000" b="1" dirty="0" smtClean="0">
                <a:solidFill>
                  <a:srgbClr val="99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Школьная</a:t>
            </a:r>
            <a:r>
              <a:rPr lang="ru-RU" sz="4000" b="1" dirty="0" smtClean="0">
                <a:solidFill>
                  <a:srgbClr val="993300"/>
                </a:solidFill>
                <a:latin typeface="Bookman Old Style" pitchFamily="18" charset="0"/>
              </a:rPr>
              <a:t> библиотека</a:t>
            </a:r>
            <a:endParaRPr lang="ru-RU" sz="4000" b="1" dirty="0">
              <a:solidFill>
                <a:srgbClr val="9933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113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Вопросы  ко   2  команде:</a:t>
            </a:r>
            <a:endParaRPr lang="ru-RU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018" y="1524000"/>
            <a:ext cx="352596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480395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01763" y="0"/>
            <a:ext cx="5544616" cy="4293096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Мы </a:t>
            </a: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объехали весь  свет,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Торговали соболями.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Черно-бурыми лисами;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 теперь нам вышел срок,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Едем прямо на восток,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Мимо острова буяна,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царство …»</a:t>
            </a:r>
          </a:p>
          <a:p>
            <a:pPr marL="0" indent="0">
              <a:buNone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1909185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392488" cy="33080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404664"/>
            <a:ext cx="4464496" cy="6048672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Выезжали 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погулять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Серых уток пострелять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Руку правую потешить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Сорочина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поле спешить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Иль башку с широких плеч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 татарина отсечь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Или вытравить из леса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пятигорского черкеса. </a:t>
            </a:r>
          </a:p>
          <a:p>
            <a:pPr marL="0" indent="0">
              <a:buNone/>
            </a:pPr>
            <a:endParaRPr lang="ru-RU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49907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1" y="116081"/>
            <a:ext cx="4812809" cy="6429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332656"/>
            <a:ext cx="3995936" cy="6336704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Лебедь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нас к тебе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послала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наказом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наказала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Славный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город твой 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хранить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дозором обходить</a:t>
            </a: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indent="0">
              <a:buNone/>
            </a:pP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5737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598056" cy="63376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4008" y="548680"/>
            <a:ext cx="4618856" cy="5619328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Правду 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молвить, молодица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Уж и впрямь была царица: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Высока, стройна, бела,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И умом   и всем взяла: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Но зато горда, </a:t>
            </a:r>
            <a:r>
              <a:rPr lang="ru-RU" sz="2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ломлива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Своенравна и ревнива.</a:t>
            </a:r>
          </a:p>
          <a:p>
            <a:pPr marL="0" indent="0">
              <a:buNone/>
            </a:pPr>
            <a:endParaRPr lang="ru-RU" sz="24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89571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2" cy="685800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60648"/>
            <a:ext cx="5760640" cy="3600400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 Кабы </a:t>
            </a: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я была </a:t>
            </a: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царица,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То </a:t>
            </a: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на весь бы мир </a:t>
            </a: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одна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Наткала </a:t>
            </a:r>
            <a:r>
              <a:rPr lang="ru-RU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бы полотна.</a:t>
            </a:r>
          </a:p>
          <a:p>
            <a:pPr marL="0" indent="0">
              <a:buNone/>
            </a:pPr>
            <a:endParaRPr lang="ru-RU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7868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059936" cy="5691336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Вишь </a:t>
            </a:r>
            <a:r>
              <a:rPr lang="ru-RU" sz="28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какая </a:t>
            </a: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подросла!</a:t>
            </a:r>
            <a:endParaRPr lang="ru-RU" sz="20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8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диво, что </a:t>
            </a: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бела:</a:t>
            </a:r>
            <a:endParaRPr lang="ru-RU" sz="20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Мать </a:t>
            </a:r>
            <a:r>
              <a:rPr lang="ru-RU" sz="28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брюхатая </a:t>
            </a: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сидела</a:t>
            </a:r>
            <a:endParaRPr lang="ru-RU" sz="20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 </a:t>
            </a:r>
            <a:r>
              <a:rPr lang="ru-RU" sz="28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снег лишь и глядела!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683">
            <a:off x="4427984" y="1728191"/>
            <a:ext cx="4264529" cy="32220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6477833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98" y="1524000"/>
            <a:ext cx="6083404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Вопросы   к   3   команде</a:t>
            </a:r>
            <a:endParaRPr lang="ru-RU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89909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45" y="-24408"/>
            <a:ext cx="9176545" cy="6882408"/>
          </a:xfrm>
        </p:spPr>
      </p:pic>
      <p:sp>
        <p:nvSpPr>
          <p:cNvPr id="7" name="Заголовок 3"/>
          <p:cNvSpPr>
            <a:spLocks noGrp="1"/>
          </p:cNvSpPr>
          <p:nvPr>
            <p:ph sz="half" idx="1"/>
          </p:nvPr>
        </p:nvSpPr>
        <p:spPr>
          <a:xfrm>
            <a:off x="-20038" y="0"/>
            <a:ext cx="4448022" cy="6237312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Днем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свет божий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затмевает,</a:t>
            </a:r>
            <a:endParaRPr lang="ru-RU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Ночью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землю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освещает,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Месяц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под косой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блестит,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 лбу звезда горит.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b="1" dirty="0">
              <a:solidFill>
                <a:srgbClr val="2E17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11000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006" y="-36001"/>
            <a:ext cx="9192005" cy="6894001"/>
          </a:xfrm>
        </p:spPr>
      </p:pic>
      <p:sp>
        <p:nvSpPr>
          <p:cNvPr id="7" name="Заголовок 3"/>
          <p:cNvSpPr>
            <a:spLocks noGrp="1"/>
          </p:cNvSpPr>
          <p:nvPr>
            <p:ph sz="half" idx="2"/>
          </p:nvPr>
        </p:nvSpPr>
        <p:spPr>
          <a:xfrm>
            <a:off x="5148064" y="404813"/>
            <a:ext cx="3559374" cy="5691187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 Белолица,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черноброва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Нраву кроткого такого.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И жених сыскался ей…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85863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Александр Сергеевич Пушкин</a:t>
            </a:r>
            <a:endParaRPr lang="ru-RU" sz="4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54" y="1844824"/>
            <a:ext cx="3826891" cy="4258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b="1" dirty="0" smtClean="0"/>
              <a:t>«Что за прелесть  эти сказки! Каждая из них – поэма!»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410242147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555" y="188641"/>
            <a:ext cx="5416925" cy="6372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0" y="188640"/>
            <a:ext cx="4517136" cy="5907360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Вся </a:t>
            </a: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сияя как заря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Тихо встретила царя.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 пред солнцем птица ночи,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Царь умолк, ей глядя в очи…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19050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66"/>
            <a:ext cx="9144000" cy="68445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5380" y="188640"/>
            <a:ext cx="5432280" cy="5763344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И царица у окна 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Села  ждать его одна.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Ждет - пождет с утра до ночи,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Смотрит в поле, инда очи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Разболелись,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глядючи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 белой ночи до зари.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2E17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18949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00" y="162848"/>
            <a:ext cx="4618888" cy="62904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59936" cy="5619328"/>
          </a:xfrm>
        </p:spPr>
        <p:txBody>
          <a:bodyPr/>
          <a:lstStyle/>
          <a:p>
            <a:pPr marL="0" lvl="0" indent="0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Нет 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 нет! </a:t>
            </a:r>
            <a:endParaRPr lang="ru-RU" sz="32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Он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горько плачет,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кого ни спросит он,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Всем вопрос его мудрен;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Кто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глаза ему смеется,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Кто  скорее отвернется</a:t>
            </a:r>
            <a:r>
              <a:rPr lang="ru-RU" sz="32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pPr marL="0" indent="0">
              <a:buNone/>
            </a:pP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67083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2636">
            <a:off x="189628" y="1498401"/>
            <a:ext cx="4968552" cy="31979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404664"/>
            <a:ext cx="4572000" cy="5763344"/>
          </a:xfrm>
        </p:spPr>
        <p:txBody>
          <a:bodyPr/>
          <a:lstStyle/>
          <a:p>
            <a:pPr marL="0" lvl="0" indent="0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Усадили </a:t>
            </a: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уголок,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Подносили пирожок;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Рюмку </a:t>
            </a:r>
            <a:r>
              <a:rPr lang="ru-RU" sz="36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полну</a:t>
            </a: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наливали,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подносе подавали.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зеленого вина</a:t>
            </a:r>
          </a:p>
          <a:p>
            <a:pPr marL="0" indent="0">
              <a:buNone/>
            </a:pPr>
            <a:r>
              <a:rPr lang="ru-RU" sz="36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Отрекалася</a:t>
            </a:r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она;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98550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749296"/>
            <a:ext cx="6096000" cy="2121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219200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конкурс.   Цитаты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28025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8353"/>
            <a:ext cx="6090592" cy="6746242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к 1 команде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Какими </a:t>
            </a:r>
            <a:r>
              <a:rPr lang="ru-R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словами обратился царевич Елисей к красному солнышку? </a:t>
            </a:r>
          </a:p>
        </p:txBody>
      </p:sp>
    </p:spTree>
    <p:extLst>
      <p:ext uri="{BB962C8B-B14F-4D97-AF65-F5344CB8AC3E}">
        <p14:creationId xmlns:p14="http://schemas.microsoft.com/office/powerpoint/2010/main" val="131441770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214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0"/>
            <a:ext cx="7920880" cy="2420888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Какими 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словами  начинается «Сказка о царе </a:t>
            </a:r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Салтане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о сыне его славном и могучем богатыре князе </a:t>
            </a:r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Гвидоне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Салановиче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о прекрасной царевне лебеди»</a:t>
            </a:r>
          </a:p>
        </p:txBody>
      </p:sp>
    </p:spTree>
    <p:extLst>
      <p:ext uri="{BB962C8B-B14F-4D97-AF65-F5344CB8AC3E}">
        <p14:creationId xmlns:p14="http://schemas.microsoft.com/office/powerpoint/2010/main" val="376233458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ко 2 команде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193608" cy="4827240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3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Какими </a:t>
            </a:r>
            <a:r>
              <a:rPr lang="ru-R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словами заканчиваются «Сказка о царе </a:t>
            </a:r>
            <a:r>
              <a:rPr lang="ru-RU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Салтане</a:t>
            </a:r>
            <a:r>
              <a:rPr lang="ru-R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…» и «Сказка о мертвой царевне…»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66279"/>
            <a:ext cx="3528392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8728246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85980" cy="685619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2132856"/>
            <a:ext cx="7376496" cy="2522984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Какими </a:t>
            </a:r>
            <a:r>
              <a:rPr lang="ru-RU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словами извещал петушок царя </a:t>
            </a:r>
            <a:r>
              <a:rPr lang="ru-RU" sz="36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Дадона</a:t>
            </a:r>
            <a:r>
              <a:rPr lang="ru-RU" sz="3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 том, что опасности возле его царства-государства </a:t>
            </a:r>
            <a:r>
              <a:rPr lang="ru-RU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нет?</a:t>
            </a:r>
            <a:endParaRPr lang="ru-RU" sz="3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98446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8"/>
            <a:ext cx="9144000" cy="68543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к 3 команде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149080"/>
            <a:ext cx="7859216" cy="1946920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С 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какими словами обращалась к зеркальцу злая мачеха?</a:t>
            </a:r>
          </a:p>
          <a:p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49172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31" y="1524000"/>
            <a:ext cx="6469338" cy="4572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конкурс  </a:t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«Портрет» </a:t>
            </a:r>
            <a:endParaRPr lang="ru-RU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94592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4653136"/>
            <a:ext cx="7848872" cy="1224136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Какими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словами обращался князь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Гвидон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  корабельщикам? </a:t>
            </a:r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34063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3559648" cy="47548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конкурс «Блиц-опрос»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74834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Вопросы  к 1 команде:</a:t>
            </a:r>
            <a:endParaRPr lang="ru-RU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5194920" cy="4971256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1.Сколько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лет жили  старик со старухой у самого синего моря?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564905"/>
            <a:ext cx="5760640" cy="4195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316699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2. О </a:t>
            </a:r>
            <a:r>
              <a:rPr lang="ru-RU" sz="32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каком времени года идет речь в начале «Сказки о мертвой царевне…»?</a:t>
            </a:r>
            <a:endParaRPr lang="ru-RU" sz="32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69162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1700808"/>
            <a:ext cx="5877075" cy="45762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3. Любимая </a:t>
            </a:r>
            <a:r>
              <a:rPr lang="ru-RU" sz="44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еда </a:t>
            </a:r>
            <a:r>
              <a:rPr lang="ru-RU" sz="4400" b="1" dirty="0" err="1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Балды</a:t>
            </a:r>
            <a:r>
              <a:rPr lang="ru-RU" sz="44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ru-RU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65275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625337" cy="42892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4. Сколько </a:t>
            </a:r>
            <a:r>
              <a:rPr lang="ru-RU" sz="36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раз закидывал старик  невод в море? </a:t>
            </a:r>
            <a:endParaRPr lang="ru-RU" sz="3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43053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8640"/>
            <a:ext cx="7697922" cy="6379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2E17B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5. С </a:t>
            </a:r>
            <a:r>
              <a:rPr lang="ru-RU" sz="4400" b="1" dirty="0">
                <a:solidFill>
                  <a:srgbClr val="2E17B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чем пришел невод? </a:t>
            </a:r>
            <a:endParaRPr lang="ru-RU" b="1" dirty="0">
              <a:solidFill>
                <a:srgbClr val="2E17B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79442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44824"/>
            <a:ext cx="6051176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4764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6. Что </a:t>
            </a:r>
            <a:r>
              <a:rPr lang="ru-RU" sz="32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приготовил царь в приданое молодой царевне в 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«Сказке </a:t>
            </a:r>
            <a:r>
              <a:rPr lang="ru-RU" sz="32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о мертвой царевне…»? </a:t>
            </a:r>
            <a:endParaRPr lang="ru-RU" sz="32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00722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310" y="404664"/>
            <a:ext cx="4433727" cy="59766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3610744" cy="5400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7. Какое </a:t>
            </a:r>
            <a:r>
              <a:rPr lang="ru-RU" sz="44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наказание придумала злая мачеха молодой царевне?</a:t>
            </a:r>
            <a:endParaRPr lang="ru-RU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54475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84"/>
            <a:ext cx="9036496" cy="66522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95536" y="116632"/>
            <a:ext cx="8568952" cy="1440160"/>
          </a:xfrm>
        </p:spPr>
        <p:txBody>
          <a:bodyPr/>
          <a:lstStyle/>
          <a:p>
            <a:pPr marL="0" lvl="0" indent="0">
              <a:buNone/>
            </a:pPr>
            <a:r>
              <a:rPr lang="ru-RU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С какими словами обращался </a:t>
            </a:r>
            <a:r>
              <a:rPr lang="ru-RU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царевич Елисей  к </a:t>
            </a:r>
            <a:r>
              <a:rPr lang="ru-RU" sz="3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Ветру?</a:t>
            </a:r>
            <a:endParaRPr lang="ru-RU" sz="3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5310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4457">
            <a:off x="132081" y="1318249"/>
            <a:ext cx="4744978" cy="37959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548680"/>
            <a:ext cx="4059936" cy="5547320"/>
          </a:xfrm>
        </p:spPr>
        <p:txBody>
          <a:bodyPr/>
          <a:lstStyle/>
          <a:p>
            <a:pPr marL="0" indent="0">
              <a:buNone/>
            </a:pPr>
            <a:r>
              <a:rPr lang="ru-RU" sz="4000" b="1" spc="-100" dirty="0" smtClean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«Кабы </a:t>
            </a:r>
            <a: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я была царица, -</a:t>
            </a:r>
            <a:b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говорит одна девица,-</a:t>
            </a:r>
            <a:b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 на весь крещеный пир</a:t>
            </a:r>
            <a:b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Приготовила  б я пир».</a:t>
            </a:r>
            <a:br>
              <a:rPr lang="ru-RU" sz="4000" b="1" spc="-100" dirty="0">
                <a:ln w="3200">
                  <a:solidFill>
                    <a:srgbClr val="FFC00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40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245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6632"/>
            <a:ext cx="6865454" cy="28022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9. Какие </a:t>
            </a:r>
            <a:r>
              <a:rPr lang="ru-RU" sz="36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чудесные дары получил царь </a:t>
            </a:r>
            <a:r>
              <a:rPr lang="ru-RU" sz="3600" b="1" dirty="0" err="1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Гвидон</a:t>
            </a:r>
            <a:r>
              <a:rPr lang="ru-RU" sz="36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от царевны 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Лебедь</a:t>
            </a:r>
            <a:r>
              <a:rPr lang="ru-RU" sz="36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ru-RU" sz="3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068960"/>
            <a:ext cx="4059238" cy="30669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963" y="3068960"/>
            <a:ext cx="4059238" cy="30444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9691877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814926" cy="62255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2E17B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10. Назовите  </a:t>
            </a:r>
            <a:r>
              <a:rPr lang="ru-RU" sz="3200" b="1" dirty="0">
                <a:solidFill>
                  <a:srgbClr val="2E17B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сказочное существо, жившее в море океане? </a:t>
            </a:r>
            <a:endParaRPr lang="ru-RU" sz="3200" b="1" dirty="0">
              <a:solidFill>
                <a:srgbClr val="2E17B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74325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6" y="-35358"/>
            <a:ext cx="9077799" cy="68650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Вопросы ко 2 команде:</a:t>
            </a:r>
            <a:endParaRPr lang="ru-RU" sz="4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7571184" cy="4572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1.С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каких слов начинается «Сказка о попе и его работнике </a:t>
            </a:r>
            <a:r>
              <a:rPr lang="ru-RU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Балде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»?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1137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00808"/>
            <a:ext cx="6096000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36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. Каким </a:t>
            </a:r>
            <a:r>
              <a:rPr lang="ru-RU" sz="36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было последнее желание старухи? </a:t>
            </a:r>
            <a:endParaRPr lang="ru-RU" sz="3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98508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44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В кого поочередно хотела превратиться старуха? </a:t>
            </a:r>
            <a:endParaRPr lang="ru-RU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60" y="2315693"/>
            <a:ext cx="3955517" cy="29886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89505"/>
            <a:ext cx="4059238" cy="30409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8388318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412" y="1524001"/>
            <a:ext cx="6051176" cy="45719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</a:t>
            </a:r>
            <a:r>
              <a:rPr lang="ru-RU" sz="32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На какой глаз окривела ткачиха от укуса комара </a:t>
            </a:r>
            <a:r>
              <a:rPr lang="ru-RU" sz="3200" b="1" dirty="0" err="1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Гвидона</a:t>
            </a:r>
            <a:r>
              <a:rPr lang="ru-RU" sz="32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ru-RU" sz="3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10417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98" y="1524000"/>
            <a:ext cx="6083404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5. Кто </a:t>
            </a:r>
            <a:r>
              <a:rPr lang="ru-RU" sz="36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был младший брат </a:t>
            </a:r>
            <a:r>
              <a:rPr lang="ru-RU" sz="3600" b="1" dirty="0" err="1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Балды</a:t>
            </a:r>
            <a:r>
              <a:rPr lang="ru-RU" sz="36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03263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</a:t>
            </a:r>
            <a:r>
              <a:rPr lang="ru-RU" sz="36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Каким ремеслом занимались старик со старухой? </a:t>
            </a:r>
            <a:endParaRPr lang="ru-RU" sz="3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7899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60"/>
            <a:ext cx="6911862" cy="51871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5536" y="332656"/>
            <a:ext cx="8384608" cy="896888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7. Какую </a:t>
            </a:r>
            <a:r>
              <a:rPr lang="ru-RU" sz="4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песню пела  белка? </a:t>
            </a:r>
          </a:p>
        </p:txBody>
      </p:sp>
    </p:spTree>
    <p:extLst>
      <p:ext uri="{BB962C8B-B14F-4D97-AF65-F5344CB8AC3E}">
        <p14:creationId xmlns:p14="http://schemas.microsoft.com/office/powerpoint/2010/main" val="17091065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628800"/>
            <a:ext cx="4629472" cy="4629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8.</a:t>
            </a:r>
            <a:r>
              <a:rPr lang="ru-RU" sz="32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Изделие из золотых скорлупок, которое пускалось в ход по свету? </a:t>
            </a:r>
            <a:endParaRPr lang="ru-RU" sz="32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70856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8019">
            <a:off x="3876845" y="1428633"/>
            <a:ext cx="4574672" cy="34310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248472" cy="6597352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Спит 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себе на соломе,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Ест за четверых,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Работает за семерых,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светла у него все пляшет,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Лошадь запряжет, полосу вспашет.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Печь затопит, все заготовит, закупит,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Яичко спечет, да и сам облупит.</a:t>
            </a:r>
          </a:p>
          <a:p>
            <a:pPr marL="0" indent="0">
              <a:buNone/>
            </a:pP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7456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628800"/>
            <a:ext cx="3672408" cy="4912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9.</a:t>
            </a:r>
            <a:r>
              <a:rPr lang="ru-RU" sz="36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Кто был верным сторожем </a:t>
            </a:r>
            <a:r>
              <a:rPr lang="ru-RU" sz="36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царя </a:t>
            </a:r>
            <a:r>
              <a:rPr lang="ru-RU" sz="3600" b="1" dirty="0" err="1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Дадона</a:t>
            </a:r>
            <a:r>
              <a:rPr lang="ru-RU" sz="3600" b="1" dirty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ru-RU" sz="3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2869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60575"/>
            <a:ext cx="6366088" cy="45265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10.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Назовите интервал, через какой промежуток времени царь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Дадон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послал на выручку к старшему брату младшего, а потом поехал сам.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28147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9258"/>
            <a:ext cx="8784976" cy="658432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Вопросы к 3 команде:</a:t>
            </a:r>
            <a:endParaRPr lang="ru-RU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Сколько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дней ждали богатыри, когда царевна проснется?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75297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ru-RU" sz="4400" b="1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Назовите сказки, в которых встречается цифра  33.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1008"/>
            <a:ext cx="4059238" cy="30444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4059238" cy="30681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134974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172819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9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ru-RU" sz="4400" b="1" dirty="0">
                <a:solidFill>
                  <a:srgbClr val="0099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Из чего был сделан дворец белочки? </a:t>
            </a:r>
            <a:endParaRPr lang="ru-RU" b="1" dirty="0">
              <a:solidFill>
                <a:srgbClr val="0099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10655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7419766" cy="4490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ru-RU" sz="4400" b="1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Сколько раз встречался старик с рыбкой?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56996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912585" cy="6480720"/>
          </a:xfrm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8640960" cy="115212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Назовите братьев царевны Лебедь </a:t>
            </a:r>
            <a:endParaRPr lang="ru-RU" sz="3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61364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183299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 Какими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словами  бранила старуха своего старика в «Сказке о рыбаке и рыбке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».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8800"/>
            <a:ext cx="6408776" cy="48060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0557070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. Чем </a:t>
            </a:r>
            <a:r>
              <a:rPr lang="ru-RU" sz="28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угрожала злая царица Чернавке? </a:t>
            </a:r>
            <a:endParaRPr lang="ru-RU" sz="28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75823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100" b="1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В </a:t>
            </a:r>
            <a:r>
              <a:rPr lang="ru-RU" sz="31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кого превращался царевич </a:t>
            </a:r>
            <a:r>
              <a:rPr lang="ru-RU" sz="31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Гвидон</a:t>
            </a:r>
            <a:r>
              <a:rPr lang="ru-RU" sz="31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когда летал к отцу во дворец?</a:t>
            </a:r>
            <a:endParaRPr lang="ru-RU" sz="31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8676456" cy="40050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851124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039" y="0"/>
            <a:ext cx="9186039" cy="685800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476672"/>
            <a:ext cx="6264696" cy="5619328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 </a:t>
            </a:r>
            <a:r>
              <a:rPr lang="ru-RU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Тот </a:t>
            </a: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уж когти распустил,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Клев кровавый навострил…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 как раз стрела запела,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шею коршуна задела –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Коршун в море кровь пролил.</a:t>
            </a: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38566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00808"/>
            <a:ext cx="6476777" cy="48575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sz="3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3200" b="1" dirty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Чем потчевали старуху –царицу бояре да дворяне в царских палатах? </a:t>
            </a:r>
            <a:endParaRPr lang="ru-RU" sz="32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07005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6" y="34102"/>
            <a:ext cx="8971467" cy="6728600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79912" y="332656"/>
            <a:ext cx="5040560" cy="5619328"/>
          </a:xfrm>
        </p:spPr>
        <p:txBody>
          <a:bodyPr/>
          <a:lstStyle/>
          <a:p>
            <a:pPr marL="0" lvl="0" indent="0">
              <a:buNone/>
            </a:pP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10. Кто говорил такие слова?</a:t>
            </a:r>
          </a:p>
          <a:p>
            <a:pPr marL="0" lvl="0" indent="0">
              <a:buNone/>
            </a:pP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Месяц, месяц, мой дружок, позолоченный рожок! Ты встаешь во тьме глубокой, круглолицый, светлоокий, и обычай твой любя, звезды смотрят на тебя. 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79634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02" y="1524000"/>
            <a:ext cx="4256395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СПАСИБО   ЗА   ВНИМАНИЕ!</a:t>
            </a:r>
            <a:endParaRPr lang="ru-RU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53800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880" y="27134"/>
            <a:ext cx="9219880" cy="683086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51920" y="404664"/>
            <a:ext cx="5112568" cy="5976664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 Смолоду 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был грозен он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И соседям то и дело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Наносил обиды смело,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Но под старость захотел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Отдохнуть от ратных дел.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2445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8168">
            <a:off x="534145" y="1786190"/>
            <a:ext cx="4733673" cy="346344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04048" y="188640"/>
            <a:ext cx="3960440" cy="6336704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 В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дорогой собольей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душегрейке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Парчовая на маковке кичка,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Жемчуга 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огрузили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шею,</a:t>
            </a:r>
          </a:p>
          <a:p>
            <a:pPr marL="46037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руках золотые перстни,</a:t>
            </a:r>
          </a:p>
          <a:p>
            <a:pPr marL="460375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ногах красные сапожки.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154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9095"/>
            <a:ext cx="4461282" cy="62917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762872" cy="5691336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А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сама-то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величава,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Выплывает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будто 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пава;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 речь-то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говорит,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Словно </a:t>
            </a:r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реченька журчит.</a:t>
            </a:r>
          </a:p>
          <a:p>
            <a:pPr marL="0" indent="0">
              <a:buNone/>
            </a:pP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0762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2">
      <a:dk1>
        <a:sysClr val="windowText" lastClr="000000"/>
      </a:dk1>
      <a:lt1>
        <a:sysClr val="window" lastClr="FFFFFF"/>
      </a:lt1>
      <a:dk2>
        <a:srgbClr val="FFC000"/>
      </a:dk2>
      <a:lt2>
        <a:srgbClr val="FF6566"/>
      </a:lt2>
      <a:accent1>
        <a:srgbClr val="FF6566"/>
      </a:accent1>
      <a:accent2>
        <a:srgbClr val="595959"/>
      </a:accent2>
      <a:accent3>
        <a:srgbClr val="3F3F3F"/>
      </a:accent3>
      <a:accent4>
        <a:srgbClr val="262626"/>
      </a:accent4>
      <a:accent5>
        <a:srgbClr val="0C0C0C"/>
      </a:accent5>
      <a:accent6>
        <a:srgbClr val="FFFFFF"/>
      </a:accent6>
      <a:hlink>
        <a:srgbClr val="FFC000"/>
      </a:hlink>
      <a:folHlink>
        <a:srgbClr val="FF00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749</TotalTime>
  <Words>994</Words>
  <Application>Microsoft Office PowerPoint</Application>
  <PresentationFormat>Экран (4:3)</PresentationFormat>
  <Paragraphs>143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Бумажная</vt:lpstr>
      <vt:lpstr>МБОУ «СОШ №4» г. Элисты Школьная библиотека</vt:lpstr>
      <vt:lpstr>Александр Сергеевич Пушкин</vt:lpstr>
      <vt:lpstr>1 конкурс   «Портрет»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 ко   2  команде: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  к   3   команде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2 конкурс.   Цитаты.</vt:lpstr>
      <vt:lpstr>Вопросы к 1 команде</vt:lpstr>
      <vt:lpstr>Презентация PowerPoint</vt:lpstr>
      <vt:lpstr>Вопросы ко 2 команде</vt:lpstr>
      <vt:lpstr>Презентация PowerPoint</vt:lpstr>
      <vt:lpstr>Вопросы к 3 команде</vt:lpstr>
      <vt:lpstr>Презентация PowerPoint</vt:lpstr>
      <vt:lpstr>3 конкурс «Блиц-опрос»</vt:lpstr>
      <vt:lpstr>Вопросы  к 1 команде:</vt:lpstr>
      <vt:lpstr>2. О каком времени года идет речь в начале «Сказки о мертвой царевне…»?</vt:lpstr>
      <vt:lpstr>3. Любимая еда Балды? </vt:lpstr>
      <vt:lpstr>4. Сколько раз закидывал старик  невод в море? </vt:lpstr>
      <vt:lpstr>5. С чем пришел невод? </vt:lpstr>
      <vt:lpstr>6. Что приготовил царь в приданое молодой царевне в «Сказке о мертвой царевне…»? </vt:lpstr>
      <vt:lpstr>7. Какое наказание придумала злая мачеха молодой царевне?</vt:lpstr>
      <vt:lpstr>Презентация PowerPoint</vt:lpstr>
      <vt:lpstr>9. Какие чудесные дары получил царь Гвидон  от царевны Лебедь? </vt:lpstr>
      <vt:lpstr>10. Назовите  сказочное существо, жившее в море океане? </vt:lpstr>
      <vt:lpstr>Вопросы ко 2 команде:</vt:lpstr>
      <vt:lpstr>2. Каким было последнее желание старухи? </vt:lpstr>
      <vt:lpstr>3. В кого поочередно хотела превратиться старуха? </vt:lpstr>
      <vt:lpstr>4. На какой глаз окривела ткачиха от укуса комара Гвидона? </vt:lpstr>
      <vt:lpstr>5. Кто был младший брат Балды?</vt:lpstr>
      <vt:lpstr>6. Каким ремеслом занимались старик со старухой? </vt:lpstr>
      <vt:lpstr>Презентация PowerPoint</vt:lpstr>
      <vt:lpstr>8. Изделие из золотых скорлупок, которое пускалось в ход по свету? </vt:lpstr>
      <vt:lpstr>9. Кто был верным сторожем  царя Дадона? </vt:lpstr>
      <vt:lpstr>10. Назовите интервал, через какой промежуток времени царь Дадон послал на выручку к старшему брату младшего, а потом поехал сам. </vt:lpstr>
      <vt:lpstr>Вопросы к 3 команде:</vt:lpstr>
      <vt:lpstr>2. Назовите сказки, в которых встречается цифра  33. </vt:lpstr>
      <vt:lpstr>3. Из чего был сделан дворец белочки? </vt:lpstr>
      <vt:lpstr>4. Сколько раз встречался старик с рыбкой? </vt:lpstr>
      <vt:lpstr>Презентация PowerPoint</vt:lpstr>
      <vt:lpstr>Презентация PowerPoint</vt:lpstr>
      <vt:lpstr>7. Чем угрожала злая царица Чернавке? </vt:lpstr>
      <vt:lpstr>8. В кого превращался царевич Гвидон, когда летал к отцу во дворец?</vt:lpstr>
      <vt:lpstr>9. Чем потчевали старуху –царицу бояре да дворяне в царских палатах? </vt:lpstr>
      <vt:lpstr>Презентация PowerPoint</vt:lpstr>
      <vt:lpstr>СПАСИБО   ЗА 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Инесса</dc:creator>
  <cp:lastModifiedBy>8</cp:lastModifiedBy>
  <cp:revision>65</cp:revision>
  <dcterms:created xsi:type="dcterms:W3CDTF">2015-12-01T08:13:12Z</dcterms:created>
  <dcterms:modified xsi:type="dcterms:W3CDTF">2017-11-16T06:02:12Z</dcterms:modified>
</cp:coreProperties>
</file>